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1" r:id="rId8"/>
    <p:sldId id="262" r:id="rId9"/>
    <p:sldId id="265" r:id="rId10"/>
    <p:sldId id="266" r:id="rId11"/>
    <p:sldId id="268" r:id="rId12"/>
    <p:sldId id="269" r:id="rId13"/>
    <p:sldId id="263"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EC612C0A-0669-4F38-B39D-3687E6E225B5}" type="datetimeFigureOut">
              <a:rPr lang="en-IN" smtClean="0"/>
              <a:t>24-09-2023</a:t>
            </a:fld>
            <a:endParaRPr lang="en-IN"/>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IN"/>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130A50DC-C09C-4BCA-82EE-82BC4A626CAB}"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a:xfrm>
            <a:off x="457200" y="6556248"/>
            <a:ext cx="3657600" cy="228600"/>
          </a:xfrm>
        </p:spPr>
        <p:txBody>
          <a:bodyPr/>
          <a:lstStyle/>
          <a:p>
            <a:endParaRPr lang="en-IN"/>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130A50DC-C09C-4BCA-82EE-82BC4A626CA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EC612C0A-0669-4F38-B39D-3687E6E225B5}" type="datetimeFigureOut">
              <a:rPr lang="en-IN" smtClean="0"/>
              <a:t>24-09-2023</a:t>
            </a:fld>
            <a:endParaRPr lang="en-IN"/>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IN"/>
          </a:p>
        </p:txBody>
      </p:sp>
      <p:sp>
        <p:nvSpPr>
          <p:cNvPr id="6" name="Slide Number Placeholder 5"/>
          <p:cNvSpPr>
            <a:spLocks noGrp="1"/>
          </p:cNvSpPr>
          <p:nvPr>
            <p:ph type="sldNum" sz="quarter" idx="12"/>
          </p:nvPr>
        </p:nvSpPr>
        <p:spPr>
          <a:xfrm>
            <a:off x="6733952" y="6555112"/>
            <a:ext cx="588336" cy="228600"/>
          </a:xfrm>
        </p:spPr>
        <p:txBody>
          <a:bodyPr/>
          <a:lstStyle/>
          <a:p>
            <a:fld id="{130A50DC-C09C-4BCA-82EE-82BC4A626CAB}"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C612C0A-0669-4F38-B39D-3687E6E225B5}" type="datetimeFigureOut">
              <a:rPr lang="en-IN" smtClean="0"/>
              <a:t>24-09-2023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C612C0A-0669-4F38-B39D-3687E6E225B5}" type="datetimeFigureOut">
              <a:rPr lang="en-IN" smtClean="0"/>
              <a:t>24-09-2023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EC612C0A-0669-4F38-B39D-3687E6E225B5}" type="datetimeFigureOut">
              <a:rPr lang="en-IN" smtClean="0"/>
              <a:t>24-09-2023</a:t>
            </a:fld>
            <a:endParaRPr lang="en-IN"/>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IN"/>
          </a:p>
        </p:txBody>
      </p:sp>
      <p:sp>
        <p:nvSpPr>
          <p:cNvPr id="4" name="Slide Number Placeholder 3"/>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p>
            <a:fld id="{EC612C0A-0669-4F38-B39D-3687E6E225B5}" type="datetimeFigureOut">
              <a:rPr lang="en-IN" smtClean="0"/>
              <a:t>24-09-2023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0A50DC-C09C-4BCA-82EE-82BC4A626CAB}" type="slidenum">
              <a:rPr lang="en-IN" smtClean="0"/>
              <a:t>‹#›</a:t>
            </a:fld>
            <a:endParaRPr lang="en-IN"/>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EC612C0A-0669-4F38-B39D-3687E6E225B5}" type="datetimeFigureOut">
              <a:rPr lang="en-IN" smtClean="0"/>
              <a:t>24-09-2023</a:t>
            </a:fld>
            <a:endParaRPr lang="en-IN"/>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IN"/>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130A50DC-C09C-4BCA-82EE-82BC4A626CA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1880" y="1412776"/>
            <a:ext cx="5105400" cy="2868168"/>
          </a:xfrm>
        </p:spPr>
        <p:txBody>
          <a:bodyPr/>
          <a:lstStyle/>
          <a:p>
            <a:r>
              <a:rPr lang="en-IN" dirty="0"/>
              <a:t>Agriculture Services</a:t>
            </a:r>
          </a:p>
        </p:txBody>
      </p:sp>
    </p:spTree>
    <p:extLst>
      <p:ext uri="{BB962C8B-B14F-4D97-AF65-F5344CB8AC3E}">
        <p14:creationId xmlns:p14="http://schemas.microsoft.com/office/powerpoint/2010/main" val="1002967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HOME:</a:t>
            </a:r>
            <a:endParaRPr lang="en-IN" sz="2400" dirty="0">
              <a:latin typeface="Times New Roman" panose="02020603050405020304" pitchFamily="18" charset="0"/>
              <a:cs typeface="Times New Roman" panose="02020603050405020304" pitchFamily="18" charset="0"/>
            </a:endParaRPr>
          </a:p>
        </p:txBody>
      </p:sp>
      <p:pic>
        <p:nvPicPr>
          <p:cNvPr id="4" name="image28.jpeg"/>
          <p:cNvPicPr>
            <a:picLocks noGrp="1"/>
          </p:cNvPicPr>
          <p:nvPr>
            <p:ph idx="1"/>
          </p:nvPr>
        </p:nvPicPr>
        <p:blipFill>
          <a:blip r:embed="rId2" cstate="print"/>
          <a:stretch>
            <a:fillRect/>
          </a:stretch>
        </p:blipFill>
        <p:spPr>
          <a:xfrm>
            <a:off x="611560" y="1772816"/>
            <a:ext cx="7111854" cy="3816424"/>
          </a:xfrm>
          <a:prstGeom prst="rect">
            <a:avLst/>
          </a:prstGeom>
        </p:spPr>
      </p:pic>
    </p:spTree>
    <p:extLst>
      <p:ext uri="{BB962C8B-B14F-4D97-AF65-F5344CB8AC3E}">
        <p14:creationId xmlns:p14="http://schemas.microsoft.com/office/powerpoint/2010/main" val="418233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ABOUT:</a:t>
            </a:r>
            <a:endParaRPr lang="en-IN" sz="2400" dirty="0">
              <a:latin typeface="Times New Roman" panose="02020603050405020304" pitchFamily="18" charset="0"/>
              <a:cs typeface="Times New Roman" panose="02020603050405020304" pitchFamily="18" charset="0"/>
            </a:endParaRPr>
          </a:p>
        </p:txBody>
      </p:sp>
      <p:pic>
        <p:nvPicPr>
          <p:cNvPr id="4" name="image29.png"/>
          <p:cNvPicPr>
            <a:picLocks noGrp="1"/>
          </p:cNvPicPr>
          <p:nvPr>
            <p:ph idx="1"/>
          </p:nvPr>
        </p:nvPicPr>
        <p:blipFill>
          <a:blip r:embed="rId2" cstate="print"/>
          <a:stretch>
            <a:fillRect/>
          </a:stretch>
        </p:blipFill>
        <p:spPr>
          <a:xfrm rot="5400000">
            <a:off x="2314098" y="358310"/>
            <a:ext cx="3723716" cy="6696744"/>
          </a:xfrm>
          <a:prstGeom prst="rect">
            <a:avLst/>
          </a:prstGeom>
        </p:spPr>
      </p:pic>
    </p:spTree>
    <p:extLst>
      <p:ext uri="{BB962C8B-B14F-4D97-AF65-F5344CB8AC3E}">
        <p14:creationId xmlns:p14="http://schemas.microsoft.com/office/powerpoint/2010/main" val="124519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4" y="404664"/>
            <a:ext cx="7239000"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ABOUT US:</a:t>
            </a:r>
            <a:endParaRPr lang="en-IN" sz="2400" dirty="0">
              <a:latin typeface="Times New Roman" panose="02020603050405020304" pitchFamily="18" charset="0"/>
              <a:cs typeface="Times New Roman" panose="02020603050405020304" pitchFamily="18" charset="0"/>
            </a:endParaRPr>
          </a:p>
        </p:txBody>
      </p:sp>
      <p:pic>
        <p:nvPicPr>
          <p:cNvPr id="4" name="image30.png"/>
          <p:cNvPicPr>
            <a:picLocks noGrp="1"/>
          </p:cNvPicPr>
          <p:nvPr>
            <p:ph idx="1"/>
          </p:nvPr>
        </p:nvPicPr>
        <p:blipFill>
          <a:blip r:embed="rId2" cstate="print"/>
          <a:stretch>
            <a:fillRect/>
          </a:stretch>
        </p:blipFill>
        <p:spPr>
          <a:xfrm rot="5400000">
            <a:off x="2312589" y="575842"/>
            <a:ext cx="3582715" cy="6696745"/>
          </a:xfrm>
          <a:prstGeom prst="rect">
            <a:avLst/>
          </a:prstGeom>
        </p:spPr>
      </p:pic>
    </p:spTree>
    <p:extLst>
      <p:ext uri="{BB962C8B-B14F-4D97-AF65-F5344CB8AC3E}">
        <p14:creationId xmlns:p14="http://schemas.microsoft.com/office/powerpoint/2010/main" val="300607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132856"/>
            <a:ext cx="6048672" cy="1143000"/>
          </a:xfrm>
        </p:spPr>
        <p:txBody>
          <a:bodyPr>
            <a:normAutofit/>
          </a:bodyPr>
          <a:lstStyle/>
          <a:p>
            <a:r>
              <a:rPr lang="en-US" sz="2400" dirty="0" smtClean="0">
                <a:latin typeface="Times New Roman" panose="02020603050405020304" pitchFamily="18" charset="0"/>
                <a:cs typeface="Times New Roman" panose="02020603050405020304" pitchFamily="18" charset="0"/>
              </a:rPr>
              <a:t>Thank you….</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67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340768"/>
            <a:ext cx="7239000" cy="4846320"/>
          </a:xfrm>
        </p:spPr>
        <p:txBody>
          <a:bodyPr/>
          <a:lstStyle/>
          <a:p>
            <a:r>
              <a:rPr lang="en-US" sz="2400" dirty="0" smtClean="0">
                <a:latin typeface="Times New Roman" panose="02020603050405020304" pitchFamily="18" charset="0"/>
                <a:cs typeface="Times New Roman" panose="02020603050405020304" pitchFamily="18" charset="0"/>
              </a:rPr>
              <a:t>Project Presented by-</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Shivani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Subodh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a:t>
            </a:r>
            <a:r>
              <a:rPr lang="en-US" sz="2200" dirty="0" err="1" smtClean="0">
                <a:latin typeface="Times New Roman" panose="02020603050405020304" pitchFamily="18" charset="0"/>
                <a:cs typeface="Times New Roman" panose="02020603050405020304" pitchFamily="18" charset="0"/>
              </a:rPr>
              <a:t>hikhale</a:t>
            </a:r>
            <a:r>
              <a:rPr lang="en-US" sz="2200"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Pragati</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Sa</a:t>
            </a:r>
            <a:r>
              <a:rPr lang="en-US" sz="2200" dirty="0" smtClean="0">
                <a:latin typeface="Times New Roman" panose="02020603050405020304" pitchFamily="18" charset="0"/>
                <a:cs typeface="Times New Roman" panose="02020603050405020304" pitchFamily="18" charset="0"/>
              </a:rPr>
              <a:t>ntosh </a:t>
            </a:r>
            <a:r>
              <a:rPr lang="en-US" sz="2200" dirty="0" err="1">
                <a:latin typeface="Times New Roman" panose="02020603050405020304" pitchFamily="18" charset="0"/>
                <a:cs typeface="Times New Roman" panose="02020603050405020304" pitchFamily="18" charset="0"/>
              </a:rPr>
              <a:t>J</a:t>
            </a:r>
            <a:r>
              <a:rPr lang="en-US" sz="2200" dirty="0" err="1" smtClean="0">
                <a:latin typeface="Times New Roman" panose="02020603050405020304" pitchFamily="18" charset="0"/>
                <a:cs typeface="Times New Roman" panose="02020603050405020304" pitchFamily="18" charset="0"/>
              </a:rPr>
              <a:t>adhav</a:t>
            </a:r>
            <a:r>
              <a:rPr lang="en-US" sz="2200" dirty="0" smtClean="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2200" dirty="0" err="1" smtClean="0">
                <a:latin typeface="Times New Roman" panose="02020603050405020304" pitchFamily="18" charset="0"/>
                <a:cs typeface="Times New Roman" panose="02020603050405020304" pitchFamily="18" charset="0"/>
              </a:rPr>
              <a:t>Sapana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Bhaurao</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a:t>
            </a:r>
            <a:r>
              <a:rPr lang="en-US" sz="2200" dirty="0" err="1" smtClean="0">
                <a:latin typeface="Times New Roman" panose="02020603050405020304" pitchFamily="18" charset="0"/>
                <a:cs typeface="Times New Roman" panose="02020603050405020304" pitchFamily="18" charset="0"/>
              </a:rPr>
              <a:t>ngale</a:t>
            </a:r>
            <a:r>
              <a:rPr lang="en-US" sz="2200" dirty="0" smtClean="0">
                <a:latin typeface="Times New Roman" panose="02020603050405020304" pitchFamily="18" charset="0"/>
                <a:cs typeface="Times New Roman" panose="02020603050405020304" pitchFamily="18" charset="0"/>
              </a:rPr>
              <a:t>.</a:t>
            </a:r>
          </a:p>
          <a:p>
            <a:pPr marL="0" indent="0">
              <a:buNone/>
            </a:pPr>
            <a:endParaRPr lang="en-US" sz="2000"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US" sz="2400" dirty="0" smtClean="0">
                <a:latin typeface="Times New Roman" panose="02020603050405020304" pitchFamily="18" charset="0"/>
                <a:cs typeface="Times New Roman" panose="02020603050405020304" pitchFamily="18" charset="0"/>
              </a:rPr>
              <a:t>Batch:J-27</a:t>
            </a:r>
            <a:endParaRPr lang="en-US" sz="2400" dirty="0" smtClean="0">
              <a:latin typeface="Times New Roman" panose="02020603050405020304" pitchFamily="18" charset="0"/>
              <a:cs typeface="Times New Roman" panose="02020603050405020304" pitchFamily="18" charset="0"/>
            </a:endParaRPr>
          </a:p>
          <a:p>
            <a:pPr>
              <a:buFont typeface="Wingdings" pitchFamily="2" charset="2"/>
              <a:buChar char="Ø"/>
            </a:pPr>
            <a:r>
              <a:rPr lang="en-US" sz="2400" dirty="0" smtClean="0">
                <a:latin typeface="Times New Roman" panose="02020603050405020304" pitchFamily="18" charset="0"/>
                <a:cs typeface="Times New Roman" panose="02020603050405020304" pitchFamily="18" charset="0"/>
              </a:rPr>
              <a:t>Project </a:t>
            </a:r>
            <a:r>
              <a:rPr lang="en-US" sz="2400" dirty="0" smtClean="0">
                <a:latin typeface="Times New Roman" panose="02020603050405020304" pitchFamily="18" charset="0"/>
                <a:cs typeface="Times New Roman" panose="02020603050405020304" pitchFamily="18" charset="0"/>
              </a:rPr>
              <a:t>G</a:t>
            </a:r>
            <a:r>
              <a:rPr lang="en-US" sz="2400" dirty="0" smtClean="0">
                <a:latin typeface="Times New Roman" panose="02020603050405020304" pitchFamily="18" charset="0"/>
                <a:cs typeface="Times New Roman" panose="02020603050405020304" pitchFamily="18" charset="0"/>
              </a:rPr>
              <a:t>uide</a:t>
            </a:r>
            <a:r>
              <a:rPr lang="en-US"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Miss </a:t>
            </a:r>
            <a:r>
              <a:rPr lang="en-US" sz="2200" dirty="0" smtClean="0">
                <a:latin typeface="Times New Roman" panose="02020603050405020304" pitchFamily="18" charset="0"/>
                <a:cs typeface="Times New Roman" panose="02020603050405020304" pitchFamily="18" charset="0"/>
              </a:rPr>
              <a:t>Bharti </a:t>
            </a:r>
            <a:r>
              <a:rPr lang="en-US" sz="2200" dirty="0" err="1" smtClean="0">
                <a:latin typeface="Times New Roman" panose="02020603050405020304" pitchFamily="18" charset="0"/>
                <a:cs typeface="Times New Roman" panose="02020603050405020304" pitchFamily="18" charset="0"/>
              </a:rPr>
              <a:t>Dewangan</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Mam</a:t>
            </a:r>
            <a:r>
              <a:rPr lang="en-US" sz="2200"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p>
        </p:txBody>
      </p:sp>
    </p:spTree>
    <p:extLst>
      <p:ext uri="{BB962C8B-B14F-4D97-AF65-F5344CB8AC3E}">
        <p14:creationId xmlns:p14="http://schemas.microsoft.com/office/powerpoint/2010/main" val="281423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40" y="764704"/>
            <a:ext cx="7239000" cy="626328"/>
          </a:xfrm>
        </p:spPr>
        <p:txBody>
          <a:bodyPr>
            <a:normAutofit/>
          </a:bodyPr>
          <a:lstStyle/>
          <a:p>
            <a:r>
              <a:rPr lang="en-US" sz="2400" dirty="0" smtClean="0"/>
              <a:t>introduction</a:t>
            </a:r>
            <a:endParaRPr lang="en-IN" sz="2400" dirty="0"/>
          </a:p>
        </p:txBody>
      </p:sp>
      <p:sp>
        <p:nvSpPr>
          <p:cNvPr id="3" name="Content Placeholder 2"/>
          <p:cNvSpPr>
            <a:spLocks noGrp="1"/>
          </p:cNvSpPr>
          <p:nvPr>
            <p:ph idx="1"/>
          </p:nvPr>
        </p:nvSpPr>
        <p:spPr>
          <a:xfrm>
            <a:off x="179512" y="2060848"/>
            <a:ext cx="7704856" cy="3456384"/>
          </a:xfrm>
        </p:spPr>
        <p:txBody>
          <a:bodyPr>
            <a:noAutofit/>
          </a:bodyPr>
          <a:lstStyle/>
          <a:p>
            <a:r>
              <a:rPr lang="en-IN" sz="2200" dirty="0">
                <a:latin typeface="Times New Roman" panose="02020603050405020304" pitchFamily="18" charset="0"/>
                <a:cs typeface="Times New Roman" panose="02020603050405020304" pitchFamily="18" charset="0"/>
              </a:rPr>
              <a:t>Agriculture Services is built using JSP, Servlet, and MYSQL.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Agriculture </a:t>
            </a:r>
            <a:r>
              <a:rPr lang="en-IN" sz="2200" dirty="0">
                <a:latin typeface="Times New Roman" panose="02020603050405020304" pitchFamily="18" charset="0"/>
                <a:cs typeface="Times New Roman" panose="02020603050405020304" pitchFamily="18" charset="0"/>
              </a:rPr>
              <a:t>Services </a:t>
            </a:r>
            <a:r>
              <a:rPr lang="en-IN" sz="2200" dirty="0" smtClean="0">
                <a:latin typeface="Times New Roman" panose="02020603050405020304" pitchFamily="18" charset="0"/>
                <a:cs typeface="Times New Roman" panose="02020603050405020304" pitchFamily="18" charset="0"/>
              </a:rPr>
              <a:t>System project </a:t>
            </a:r>
            <a:r>
              <a:rPr lang="en-IN" sz="2200" dirty="0">
                <a:latin typeface="Times New Roman" panose="02020603050405020304" pitchFamily="18" charset="0"/>
                <a:cs typeface="Times New Roman" panose="02020603050405020304" pitchFamily="18" charset="0"/>
              </a:rPr>
              <a:t>in java is a web application where a user can search and view the Information </a:t>
            </a:r>
            <a:r>
              <a:rPr lang="en-IN" sz="2200" dirty="0" smtClean="0">
                <a:latin typeface="Times New Roman" panose="02020603050405020304" pitchFamily="18" charset="0"/>
                <a:cs typeface="Times New Roman" panose="02020603050405020304" pitchFamily="18" charset="0"/>
              </a:rPr>
              <a:t>using this system.</a:t>
            </a:r>
            <a:endParaRPr lang="en-IN" sz="2200" dirty="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Users </a:t>
            </a:r>
            <a:r>
              <a:rPr lang="en-IN" sz="2200" dirty="0">
                <a:latin typeface="Times New Roman" panose="02020603050405020304" pitchFamily="18" charset="0"/>
                <a:cs typeface="Times New Roman" panose="02020603050405020304" pitchFamily="18" charset="0"/>
              </a:rPr>
              <a:t>can search the Information of their choice according to the </a:t>
            </a:r>
            <a:r>
              <a:rPr lang="en-IN" sz="2200" dirty="0" smtClean="0">
                <a:latin typeface="Times New Roman" panose="02020603050405020304" pitchFamily="18" charset="0"/>
                <a:cs typeface="Times New Roman" panose="02020603050405020304" pitchFamily="18" charset="0"/>
              </a:rPr>
              <a:t>requirement online </a:t>
            </a:r>
            <a:r>
              <a:rPr lang="en-IN" sz="2200" dirty="0">
                <a:latin typeface="Times New Roman" panose="02020603050405020304" pitchFamily="18" charset="0"/>
                <a:cs typeface="Times New Roman" panose="02020603050405020304" pitchFamily="18" charset="0"/>
              </a:rPr>
              <a:t>so it will be easy for users</a:t>
            </a:r>
            <a:r>
              <a:rPr lang="en-IN"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975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81336"/>
            <a:ext cx="7632848" cy="5976664"/>
          </a:xfrm>
        </p:spPr>
        <p:txBody>
          <a:bodyPr>
            <a:noAutofit/>
          </a:bodyPr>
          <a:lstStyle/>
          <a:p>
            <a:r>
              <a:rPr lang="en-IN" sz="2200" dirty="0">
                <a:latin typeface="Times New Roman" panose="02020603050405020304" pitchFamily="18" charset="0"/>
                <a:cs typeface="Times New Roman" panose="02020603050405020304" pitchFamily="18" charset="0"/>
              </a:rPr>
              <a:t>The main objective of this project is building a website which will help farmers from Indian villages too sell their products to different cities. Here if suppose some village farmers want to use this facility and want to learn how is it possible and how they can use e-farming to sell their products, if they have knowledge of computer then they can directly register in the site and sell their product otherwise they can contact company’s computer professional who will schedule classes to teach them basics of computers and internet like how they can open this site and register with it and sell their products online etc.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The </a:t>
            </a:r>
            <a:r>
              <a:rPr lang="en-IN" sz="2200" dirty="0" smtClean="0">
                <a:latin typeface="Times New Roman" panose="02020603050405020304" pitchFamily="18" charset="0"/>
                <a:cs typeface="Times New Roman" panose="02020603050405020304" pitchFamily="18" charset="0"/>
              </a:rPr>
              <a:t>main objective of this project is building a website which will help farmers from Indian villages </a:t>
            </a:r>
            <a:r>
              <a:rPr lang="en-IN" sz="2200" dirty="0" smtClean="0">
                <a:latin typeface="Times New Roman" panose="02020603050405020304" pitchFamily="18" charset="0"/>
                <a:cs typeface="Times New Roman" panose="02020603050405020304" pitchFamily="18" charset="0"/>
              </a:rPr>
              <a:t>to </a:t>
            </a:r>
            <a:r>
              <a:rPr lang="en-IN" sz="2200" dirty="0" smtClean="0">
                <a:latin typeface="Times New Roman" panose="02020603050405020304" pitchFamily="18" charset="0"/>
                <a:cs typeface="Times New Roman" panose="02020603050405020304" pitchFamily="18" charset="0"/>
              </a:rPr>
              <a:t>sell their products in different cities to different customers. </a:t>
            </a:r>
          </a:p>
          <a:p>
            <a:r>
              <a:rPr lang="en-IN" sz="2200" dirty="0" smtClean="0">
                <a:latin typeface="Times New Roman" panose="02020603050405020304" pitchFamily="18" charset="0"/>
                <a:cs typeface="Times New Roman" panose="02020603050405020304" pitchFamily="18" charset="0"/>
              </a:rPr>
              <a:t>This Project is performing all the crud operations like EDIT/UPDATE/DELETE functions.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36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7239000" cy="626328"/>
          </a:xfrm>
        </p:spPr>
        <p:txBody>
          <a:bodyPr>
            <a:normAutofit/>
          </a:bodyPr>
          <a:lstStyle/>
          <a:p>
            <a:r>
              <a:rPr lang="en-IN" sz="2400" dirty="0">
                <a:latin typeface="Times New Roman" panose="02020603050405020304" pitchFamily="18" charset="0"/>
                <a:cs typeface="Times New Roman" panose="02020603050405020304" pitchFamily="18" charset="0"/>
              </a:rPr>
              <a:t>Scope of System</a:t>
            </a:r>
          </a:p>
        </p:txBody>
      </p:sp>
      <p:sp>
        <p:nvSpPr>
          <p:cNvPr id="3" name="Content Placeholder 2"/>
          <p:cNvSpPr>
            <a:spLocks noGrp="1"/>
          </p:cNvSpPr>
          <p:nvPr>
            <p:ph idx="1"/>
          </p:nvPr>
        </p:nvSpPr>
        <p:spPr>
          <a:xfrm>
            <a:off x="312575" y="980728"/>
            <a:ext cx="7239000" cy="5059944"/>
          </a:xfrm>
        </p:spPr>
        <p:txBody>
          <a:bodyPr>
            <a:noAutofit/>
          </a:bodyPr>
          <a:lstStyle/>
          <a:p>
            <a:r>
              <a:rPr lang="en-IN" sz="2200" dirty="0">
                <a:latin typeface="Times New Roman" panose="02020603050405020304" pitchFamily="18" charset="0"/>
                <a:cs typeface="Times New Roman" panose="02020603050405020304" pitchFamily="18" charset="0"/>
              </a:rPr>
              <a:t>This system provides security.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Helps </a:t>
            </a:r>
            <a:r>
              <a:rPr lang="en-IN" sz="2200" dirty="0">
                <a:latin typeface="Times New Roman" panose="02020603050405020304" pitchFamily="18" charset="0"/>
                <a:cs typeface="Times New Roman" panose="02020603050405020304" pitchFamily="18" charset="0"/>
              </a:rPr>
              <a:t>to maintain records</a:t>
            </a:r>
            <a:r>
              <a:rPr lang="en-IN" sz="2200" dirty="0" smtClean="0">
                <a:latin typeface="Times New Roman" panose="02020603050405020304" pitchFamily="18" charset="0"/>
                <a:cs typeface="Times New Roman" panose="02020603050405020304" pitchFamily="18" charset="0"/>
              </a:rPr>
              <a:t>.</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Add and Manipulate Crop, Insecticides, Pesticides, Equipment details quickly &amp; easily.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Maintain </a:t>
            </a:r>
            <a:r>
              <a:rPr lang="en-IN" sz="2200" dirty="0">
                <a:latin typeface="Times New Roman" panose="02020603050405020304" pitchFamily="18" charset="0"/>
                <a:cs typeface="Times New Roman" panose="02020603050405020304" pitchFamily="18" charset="0"/>
              </a:rPr>
              <a:t>the database accurately</a:t>
            </a:r>
            <a:r>
              <a:rPr lang="en-IN" sz="2200" dirty="0" smtClean="0">
                <a:latin typeface="Times New Roman" panose="02020603050405020304" pitchFamily="18" charset="0"/>
                <a:cs typeface="Times New Roman" panose="02020603050405020304" pitchFamily="18" charset="0"/>
              </a:rPr>
              <a:t>.</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Since the proposed system is computerized, so fast calculation is done.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is time-saving since it maintains records accurately.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does the manual task of the existing system automatically effectively and efficiently.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It </a:t>
            </a:r>
            <a:r>
              <a:rPr lang="en-IN" sz="2200" dirty="0">
                <a:latin typeface="Times New Roman" panose="02020603050405020304" pitchFamily="18" charset="0"/>
                <a:cs typeface="Times New Roman" panose="02020603050405020304" pitchFamily="18" charset="0"/>
              </a:rPr>
              <a:t>provides a user-friendly GUI. </a:t>
            </a:r>
            <a:endParaRPr lang="en-IN" sz="2200" dirty="0" smtClean="0">
              <a:latin typeface="Times New Roman" panose="02020603050405020304" pitchFamily="18" charset="0"/>
              <a:cs typeface="Times New Roman" panose="02020603050405020304" pitchFamily="18" charset="0"/>
            </a:endParaRPr>
          </a:p>
          <a:p>
            <a:r>
              <a:rPr lang="en-IN" sz="2200" dirty="0" smtClean="0">
                <a:latin typeface="Times New Roman" panose="02020603050405020304" pitchFamily="18" charset="0"/>
                <a:cs typeface="Times New Roman" panose="02020603050405020304" pitchFamily="18" charset="0"/>
              </a:rPr>
              <a:t>Through </a:t>
            </a:r>
            <a:r>
              <a:rPr lang="en-IN" sz="2200" dirty="0">
                <a:latin typeface="Times New Roman" panose="02020603050405020304" pitchFamily="18" charset="0"/>
                <a:cs typeface="Times New Roman" panose="02020603050405020304" pitchFamily="18" charset="0"/>
              </a:rPr>
              <a:t>this system, it is possible to print various reports required for the organization. </a:t>
            </a:r>
          </a:p>
        </p:txBody>
      </p:sp>
    </p:spTree>
    <p:extLst>
      <p:ext uri="{BB962C8B-B14F-4D97-AF65-F5344CB8AC3E}">
        <p14:creationId xmlns:p14="http://schemas.microsoft.com/office/powerpoint/2010/main" val="1582295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9737"/>
            <a:ext cx="7239000" cy="698336"/>
          </a:xfrm>
        </p:spPr>
        <p:txBody>
          <a:bodyPr>
            <a:normAutofit/>
          </a:bodyPr>
          <a:lstStyle/>
          <a:p>
            <a:r>
              <a:rPr lang="en-IN" sz="2400" dirty="0">
                <a:latin typeface="Times New Roman" panose="02020603050405020304" pitchFamily="18" charset="0"/>
                <a:cs typeface="Times New Roman" panose="02020603050405020304" pitchFamily="18" charset="0"/>
              </a:rPr>
              <a:t>System Requirements</a:t>
            </a:r>
          </a:p>
        </p:txBody>
      </p:sp>
      <p:sp>
        <p:nvSpPr>
          <p:cNvPr id="3" name="Content Placeholder 2"/>
          <p:cNvSpPr>
            <a:spLocks noGrp="1"/>
          </p:cNvSpPr>
          <p:nvPr>
            <p:ph idx="1"/>
          </p:nvPr>
        </p:nvSpPr>
        <p:spPr>
          <a:xfrm>
            <a:off x="395536" y="908720"/>
            <a:ext cx="7571184" cy="5544616"/>
          </a:xfrm>
        </p:spPr>
        <p:txBody>
          <a:bodyPr>
            <a:noAutofit/>
          </a:bodyPr>
          <a:lstStyle/>
          <a:p>
            <a:r>
              <a:rPr lang="en-IN" sz="2200" dirty="0">
                <a:latin typeface="Times New Roman" panose="02020603050405020304" pitchFamily="18" charset="0"/>
                <a:cs typeface="Times New Roman" panose="02020603050405020304" pitchFamily="18" charset="0"/>
              </a:rPr>
              <a:t>1. Admin</a:t>
            </a:r>
            <a:r>
              <a:rPr lang="en-IN" sz="2200" dirty="0" smtClean="0">
                <a:latin typeface="Times New Roman" panose="02020603050405020304" pitchFamily="18"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Crops.</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Insecticide.</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Pesticide.</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Manage Information of Equipment.</a:t>
            </a:r>
          </a:p>
          <a:p>
            <a:pPr marL="0" indent="0">
              <a:buNone/>
            </a:pPr>
            <a:r>
              <a:rPr lang="en-IN" sz="2200" dirty="0" smtClean="0">
                <a:latin typeface="Times New Roman" panose="02020603050405020304" pitchFamily="18" charset="0"/>
                <a:cs typeface="Times New Roman" panose="02020603050405020304" pitchFamily="18" charset="0"/>
              </a:rPr>
              <a:t>Admin </a:t>
            </a:r>
            <a:r>
              <a:rPr lang="en-IN" sz="2200" dirty="0">
                <a:latin typeface="Times New Roman" panose="02020603050405020304" pitchFamily="18" charset="0"/>
                <a:cs typeface="Times New Roman" panose="02020603050405020304" pitchFamily="18" charset="0"/>
              </a:rPr>
              <a:t>can update its </a:t>
            </a:r>
            <a:r>
              <a:rPr lang="en-IN" sz="2200" dirty="0" smtClean="0">
                <a:latin typeface="Times New Roman" panose="02020603050405020304" pitchFamily="18" charset="0"/>
                <a:cs typeface="Times New Roman" panose="02020603050405020304" pitchFamily="18" charset="0"/>
              </a:rPr>
              <a:t>Password.</a:t>
            </a:r>
          </a:p>
          <a:p>
            <a:pPr marL="0" indent="0">
              <a:buNone/>
            </a:pPr>
            <a:r>
              <a:rPr lang="en-IN" sz="2200" dirty="0">
                <a:latin typeface="Times New Roman" panose="02020603050405020304" pitchFamily="18" charset="0"/>
                <a:cs typeface="Times New Roman" panose="02020603050405020304" pitchFamily="18" charset="0"/>
              </a:rPr>
              <a:t>Admin can view its Profile.</a:t>
            </a:r>
          </a:p>
          <a:p>
            <a:pPr marL="0" indent="0">
              <a:buNone/>
            </a:pPr>
            <a:r>
              <a:rPr lang="en-IN" sz="2200" dirty="0" smtClean="0">
                <a:latin typeface="Times New Roman" panose="02020603050405020304" pitchFamily="18" charset="0"/>
                <a:cs typeface="Times New Roman" panose="02020603050405020304" pitchFamily="18" charset="0"/>
              </a:rPr>
              <a:t>Buy </a:t>
            </a:r>
            <a:r>
              <a:rPr lang="en-IN" sz="2200" dirty="0">
                <a:latin typeface="Times New Roman" panose="02020603050405020304" pitchFamily="18" charset="0"/>
                <a:cs typeface="Times New Roman" panose="02020603050405020304" pitchFamily="18" charset="0"/>
              </a:rPr>
              <a:t>Customers Corps</a:t>
            </a:r>
          </a:p>
          <a:p>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Generates Reports: -</a:t>
            </a:r>
          </a:p>
          <a:p>
            <a:pPr marL="0" indent="0">
              <a:buNone/>
            </a:pPr>
            <a:r>
              <a:rPr lang="en-IN" sz="2200" dirty="0" smtClean="0">
                <a:latin typeface="Times New Roman" panose="02020603050405020304" pitchFamily="18" charset="0"/>
                <a:cs typeface="Times New Roman" panose="02020603050405020304" pitchFamily="18" charset="0"/>
              </a:rPr>
              <a:t> All </a:t>
            </a:r>
            <a:r>
              <a:rPr lang="en-IN" sz="2200" dirty="0">
                <a:latin typeface="Times New Roman" panose="02020603050405020304" pitchFamily="18" charset="0"/>
                <a:cs typeface="Times New Roman" panose="02020603050405020304" pitchFamily="18" charset="0"/>
              </a:rPr>
              <a:t>Customers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Pesticides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Insecticide details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All Equipment details </a:t>
            </a:r>
          </a:p>
        </p:txBody>
      </p:sp>
    </p:spTree>
    <p:extLst>
      <p:ext uri="{BB962C8B-B14F-4D97-AF65-F5344CB8AC3E}">
        <p14:creationId xmlns:p14="http://schemas.microsoft.com/office/powerpoint/2010/main" val="13995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484784"/>
            <a:ext cx="7239000" cy="3960440"/>
          </a:xfrm>
        </p:spPr>
        <p:txBody>
          <a:bodyPr>
            <a:normAutofit/>
          </a:bodyPr>
          <a:lstStyle/>
          <a:p>
            <a:r>
              <a:rPr lang="en-IN" sz="2200" dirty="0">
                <a:latin typeface="Times New Roman" panose="02020603050405020304" pitchFamily="18" charset="0"/>
                <a:cs typeface="Times New Roman" panose="02020603050405020304" pitchFamily="18" charset="0"/>
              </a:rPr>
              <a:t>2. Customer</a:t>
            </a:r>
          </a:p>
          <a:p>
            <a:pPr marL="0" indent="0">
              <a:buNone/>
            </a:pPr>
            <a:r>
              <a:rPr lang="en-IN" sz="2200" dirty="0">
                <a:latin typeface="Times New Roman" panose="02020603050405020304" pitchFamily="18" charset="0"/>
                <a:cs typeface="Times New Roman" panose="02020603050405020304" pitchFamily="18" charset="0"/>
              </a:rPr>
              <a:t> Customer can View/Search Information on Crops.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Customer can View/Search Information about insecticides.</a:t>
            </a:r>
          </a:p>
          <a:p>
            <a:pPr marL="0" indent="0">
              <a:buNone/>
            </a:pPr>
            <a:r>
              <a:rPr lang="en-IN" sz="2200" dirty="0" smtClean="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Customer can View/Search Information on Pesticides.</a:t>
            </a:r>
          </a:p>
          <a:p>
            <a:pPr marL="0" indent="0">
              <a:buNone/>
            </a:pPr>
            <a:r>
              <a:rPr lang="en-IN" sz="2200" dirty="0">
                <a:latin typeface="Times New Roman" panose="02020603050405020304" pitchFamily="18" charset="0"/>
                <a:cs typeface="Times New Roman" panose="02020603050405020304" pitchFamily="18" charset="0"/>
              </a:rPr>
              <a:t> Customer can View/Search Information on Equipment.</a:t>
            </a:r>
          </a:p>
          <a:p>
            <a:pPr marL="0" indent="0">
              <a:buNone/>
            </a:pPr>
            <a:r>
              <a:rPr lang="en-IN" sz="2200" dirty="0">
                <a:latin typeface="Times New Roman" panose="02020603050405020304" pitchFamily="18" charset="0"/>
                <a:cs typeface="Times New Roman" panose="02020603050405020304" pitchFamily="18" charset="0"/>
              </a:rPr>
              <a:t> Customer can change their password.</a:t>
            </a:r>
          </a:p>
          <a:p>
            <a:pPr marL="0" indent="0">
              <a:buNone/>
            </a:pPr>
            <a:r>
              <a:rPr lang="en-IN" sz="2200" dirty="0">
                <a:latin typeface="Times New Roman" panose="02020603050405020304" pitchFamily="18" charset="0"/>
                <a:cs typeface="Times New Roman" panose="02020603050405020304" pitchFamily="18" charset="0"/>
              </a:rPr>
              <a:t> Customer can view their own Profiles.</a:t>
            </a:r>
          </a:p>
          <a:p>
            <a:pPr marL="0" indent="0">
              <a:buNone/>
            </a:pPr>
            <a:r>
              <a:rPr lang="en-IN" sz="2200" dirty="0">
                <a:latin typeface="Times New Roman" panose="02020603050405020304" pitchFamily="18" charset="0"/>
                <a:cs typeface="Times New Roman" panose="02020603050405020304" pitchFamily="18" charset="0"/>
              </a:rPr>
              <a:t> Customer can Sale their crops to specified </a:t>
            </a:r>
            <a:r>
              <a:rPr lang="en-IN" sz="2200" dirty="0" smtClean="0">
                <a:latin typeface="Times New Roman" panose="02020603050405020304" pitchFamily="18" charset="0"/>
                <a:cs typeface="Times New Roman" panose="02020603050405020304" pitchFamily="18" charset="0"/>
              </a:rPr>
              <a:t>Buyers</a:t>
            </a:r>
            <a:r>
              <a:rPr lang="en-IN" dirty="0" smtClean="0"/>
              <a:t>.</a:t>
            </a:r>
            <a:endParaRPr lang="en-IN" dirty="0"/>
          </a:p>
        </p:txBody>
      </p:sp>
    </p:spTree>
    <p:extLst>
      <p:ext uri="{BB962C8B-B14F-4D97-AF65-F5344CB8AC3E}">
        <p14:creationId xmlns:p14="http://schemas.microsoft.com/office/powerpoint/2010/main" val="36039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anose="02020603050405020304" pitchFamily="18" charset="0"/>
                <a:cs typeface="Times New Roman" panose="02020603050405020304" pitchFamily="18" charset="0"/>
              </a:rPr>
              <a:t>PAGE VIEW:</a:t>
            </a:r>
            <a:endParaRPr lang="en-IN" sz="2400" dirty="0">
              <a:latin typeface="Times New Roman" panose="02020603050405020304" pitchFamily="18" charset="0"/>
              <a:cs typeface="Times New Roman" panose="02020603050405020304" pitchFamily="18" charset="0"/>
            </a:endParaRPr>
          </a:p>
        </p:txBody>
      </p:sp>
      <p:pic>
        <p:nvPicPr>
          <p:cNvPr id="4" name="image26.png"/>
          <p:cNvPicPr>
            <a:picLocks noGrp="1"/>
          </p:cNvPicPr>
          <p:nvPr>
            <p:ph idx="1"/>
          </p:nvPr>
        </p:nvPicPr>
        <p:blipFill>
          <a:blip r:embed="rId2" cstate="print"/>
          <a:stretch>
            <a:fillRect/>
          </a:stretch>
        </p:blipFill>
        <p:spPr>
          <a:xfrm rot="5400000">
            <a:off x="2056393" y="544005"/>
            <a:ext cx="3879083" cy="6480721"/>
          </a:xfrm>
          <a:prstGeom prst="rect">
            <a:avLst/>
          </a:prstGeom>
        </p:spPr>
      </p:pic>
    </p:spTree>
    <p:extLst>
      <p:ext uri="{BB962C8B-B14F-4D97-AF65-F5344CB8AC3E}">
        <p14:creationId xmlns:p14="http://schemas.microsoft.com/office/powerpoint/2010/main" val="1315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332656"/>
            <a:ext cx="7242048" cy="1143000"/>
          </a:xfrm>
        </p:spPr>
        <p:txBody>
          <a:bodyPr>
            <a:normAutofit/>
          </a:bodyPr>
          <a:lstStyle/>
          <a:p>
            <a:r>
              <a:rPr lang="en-IN" sz="2400" dirty="0" smtClean="0">
                <a:latin typeface="Times New Roman" panose="02020603050405020304" pitchFamily="18" charset="0"/>
                <a:cs typeface="Times New Roman" panose="02020603050405020304" pitchFamily="18" charset="0"/>
              </a:rPr>
              <a:t>HOME:</a:t>
            </a:r>
            <a:endParaRPr lang="en-IN" sz="2400" dirty="0">
              <a:latin typeface="Times New Roman" panose="02020603050405020304" pitchFamily="18" charset="0"/>
              <a:cs typeface="Times New Roman" panose="02020603050405020304" pitchFamily="18" charset="0"/>
            </a:endParaRPr>
          </a:p>
        </p:txBody>
      </p:sp>
      <p:pic>
        <p:nvPicPr>
          <p:cNvPr id="3" name="image27.jpeg"/>
          <p:cNvPicPr/>
          <p:nvPr/>
        </p:nvPicPr>
        <p:blipFill>
          <a:blip r:embed="rId2" cstate="print"/>
          <a:stretch>
            <a:fillRect/>
          </a:stretch>
        </p:blipFill>
        <p:spPr>
          <a:xfrm>
            <a:off x="683568" y="1876794"/>
            <a:ext cx="6530667" cy="3640438"/>
          </a:xfrm>
          <a:prstGeom prst="rect">
            <a:avLst/>
          </a:prstGeom>
        </p:spPr>
      </p:pic>
    </p:spTree>
    <p:extLst>
      <p:ext uri="{BB962C8B-B14F-4D97-AF65-F5344CB8AC3E}">
        <p14:creationId xmlns:p14="http://schemas.microsoft.com/office/powerpoint/2010/main" val="4179606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99</TotalTime>
  <Words>471</Words>
  <Application>Microsoft Office PowerPoint</Application>
  <PresentationFormat>On-screen Show (4:3)</PresentationFormat>
  <Paragraphs>53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Trebuchet MS</vt:lpstr>
      <vt:lpstr>Wingdings</vt:lpstr>
      <vt:lpstr>Wingdings 2</vt:lpstr>
      <vt:lpstr>Opulent</vt:lpstr>
      <vt:lpstr>Agriculture Services</vt:lpstr>
      <vt:lpstr>PowerPoint Presentation</vt:lpstr>
      <vt:lpstr>introduction</vt:lpstr>
      <vt:lpstr>PowerPoint Presentation</vt:lpstr>
      <vt:lpstr>Scope of System</vt:lpstr>
      <vt:lpstr>System Requirements</vt:lpstr>
      <vt:lpstr>PowerPoint Presentation</vt:lpstr>
      <vt:lpstr>PAGE VIEW:</vt:lpstr>
      <vt:lpstr>HOME:</vt:lpstr>
      <vt:lpstr>HOME:</vt:lpstr>
      <vt:lpstr>ABOUT:</vt:lpstr>
      <vt:lpstr>ABOUT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Services</dc:title>
  <dc:creator>SaiRam</dc:creator>
  <cp:lastModifiedBy>DELL</cp:lastModifiedBy>
  <cp:revision>13</cp:revision>
  <dcterms:created xsi:type="dcterms:W3CDTF">2023-09-24T11:25:16Z</dcterms:created>
  <dcterms:modified xsi:type="dcterms:W3CDTF">2023-09-24T13:09:40Z</dcterms:modified>
</cp:coreProperties>
</file>